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一年级班会劳动最光荣</dc:title>
  <dc:creator>Cyclone2.0</dc:creator>
  <cp:lastModifiedBy>dreamsummit</cp:lastModifiedBy>
  <cp:revision>3</cp:revision>
  <dcterms:created xsi:type="dcterms:W3CDTF">2022-05-12T13:55:01Z</dcterms:created>
  <dcterms:modified xsi:type="dcterms:W3CDTF">2022-05-12T13:57:55Z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5.1.19.9</vt:lpwstr>
  </property>
</Properties>
</file>